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p>
            <a:r>
              <a:rPr altLang="zh-CN" b="1" sz="3600" i="0" lang="en-US">
                <a:effectLst/>
                <a:latin typeface="Scheherazade"/>
                <a:cs typeface="Scheherazade"/>
              </a:rPr>
              <a:t>T</a:t>
            </a:r>
            <a:r>
              <a:rPr altLang="zh-CN" b="1" sz="3600" i="0" lang="en-US">
                <a:effectLst/>
                <a:latin typeface="Scheherazade"/>
                <a:cs typeface="Scheherazade"/>
              </a:rPr>
              <a:t>U</a:t>
            </a:r>
            <a:r>
              <a:rPr altLang="zh-CN" b="1" sz="3600" i="0" lang="en-US">
                <a:effectLst/>
                <a:latin typeface="Scheherazade"/>
                <a:cs typeface="Scheherazade"/>
              </a:rPr>
              <a:t>G</a:t>
            </a:r>
            <a:r>
              <a:rPr altLang="zh-CN" b="1" sz="3600" i="0" lang="en-US">
                <a:effectLst/>
                <a:latin typeface="Scheherazade"/>
                <a:cs typeface="Scheherazade"/>
              </a:rPr>
              <a:t>A</a:t>
            </a:r>
            <a:r>
              <a:rPr altLang="zh-CN" b="1" sz="3600" i="0" lang="en-US">
                <a:effectLst/>
                <a:latin typeface="Scheherazade"/>
                <a:cs typeface="Scheherazade"/>
              </a:rPr>
              <a:t>S</a:t>
            </a:r>
            <a:r>
              <a:rPr altLang="zh-CN" b="1" sz="3600" i="0" lang="en-US">
                <a:effectLst/>
                <a:latin typeface="Scheherazade"/>
                <a:cs typeface="Scheherazade"/>
              </a:rPr>
              <a:t> </a:t>
            </a:r>
            <a:r>
              <a:rPr altLang="zh-CN" b="1" sz="3600" i="0" lang="en-US">
                <a:effectLst/>
                <a:latin typeface="Scheherazade"/>
                <a:cs typeface="Scheherazade"/>
              </a:rPr>
              <a:t>G</a:t>
            </a:r>
            <a:r>
              <a:rPr altLang="zh-CN" b="1" sz="3600" i="0" lang="en-US">
                <a:effectLst/>
                <a:latin typeface="Scheherazade"/>
                <a:cs typeface="Scheherazade"/>
              </a:rPr>
              <a:t>U</a:t>
            </a:r>
            <a:r>
              <a:rPr altLang="zh-CN" b="1" sz="3600" i="0" lang="en-US">
                <a:effectLst/>
                <a:latin typeface="Scheherazade"/>
                <a:cs typeface="Scheherazade"/>
              </a:rPr>
              <a:t>G</a:t>
            </a:r>
            <a:r>
              <a:rPr altLang="zh-CN" b="1" sz="3600" i="0" lang="en-US">
                <a:effectLst/>
                <a:latin typeface="Scheherazade"/>
                <a:cs typeface="Scheherazade"/>
              </a:rPr>
              <a:t>U</a:t>
            </a:r>
            <a:r>
              <a:rPr altLang="zh-CN" b="1" sz="3600" i="0" lang="en-US">
                <a:effectLst/>
                <a:latin typeface="Scheherazade"/>
                <a:cs typeface="Scheherazade"/>
              </a:rPr>
              <a:t>S</a:t>
            </a:r>
            <a:r>
              <a:rPr altLang="zh-CN" b="1" sz="3600" i="0" lang="en-US">
                <a:effectLst/>
                <a:latin typeface="Scheherazade"/>
                <a:cs typeface="Scheherazade"/>
              </a:rPr>
              <a:t> </a:t>
            </a:r>
            <a:r>
              <a:rPr altLang="zh-CN" b="1" sz="3600" i="0" lang="en-US">
                <a:effectLst/>
                <a:latin typeface="Scheherazade"/>
                <a:cs typeface="Scheherazade"/>
              </a:rPr>
              <a:t>FUNGSI SENYAWA</a:t>
            </a:r>
            <a:r>
              <a:rPr altLang="zh-CN" b="1" sz="3600" i="0" lang="en-US">
                <a:effectLst/>
                <a:latin typeface="Scheherazade"/>
                <a:cs typeface="Scheherazade"/>
              </a:rPr>
              <a:t> </a:t>
            </a:r>
            <a:r>
              <a:rPr altLang="zh-CN" b="1" sz="3600" i="0" lang="en-US">
                <a:effectLst/>
                <a:latin typeface="Scheherazade"/>
                <a:cs typeface="Scheherazade"/>
              </a:rPr>
              <a:t>K</a:t>
            </a:r>
            <a:r>
              <a:rPr altLang="zh-CN" b="1" sz="3600" i="0" lang="en-US">
                <a:effectLst/>
                <a:latin typeface="Scheherazade"/>
                <a:cs typeface="Scheherazade"/>
              </a:rPr>
              <a:t>A</a:t>
            </a:r>
            <a:r>
              <a:rPr altLang="zh-CN" b="1" sz="3600" i="0" lang="en-US">
                <a:effectLst/>
                <a:latin typeface="Scheherazade"/>
                <a:cs typeface="Scheherazade"/>
              </a:rPr>
              <a:t>R</a:t>
            </a:r>
            <a:r>
              <a:rPr altLang="zh-CN" b="1" sz="3600" i="0" lang="en-US">
                <a:effectLst/>
                <a:latin typeface="Scheherazade"/>
                <a:cs typeface="Scheherazade"/>
              </a:rPr>
              <a:t>B</a:t>
            </a:r>
            <a:r>
              <a:rPr altLang="zh-CN" b="1" sz="3600" i="0" lang="en-US">
                <a:effectLst/>
                <a:latin typeface="Scheherazade"/>
                <a:cs typeface="Scheherazade"/>
              </a:rPr>
              <a:t>O</a:t>
            </a:r>
            <a:r>
              <a:rPr altLang="zh-CN" b="1" sz="3600" i="0" lang="en-US">
                <a:effectLst/>
                <a:latin typeface="Scheherazade"/>
                <a:cs typeface="Scheherazade"/>
              </a:rPr>
              <a:t>N</a:t>
            </a:r>
            <a:endParaRPr altLang="zh-CN" b="1" sz="3600" i="0" lang="en-US">
              <a:effectLst/>
              <a:latin typeface="Scheherazade"/>
              <a:cs typeface="Scheherazade"/>
            </a:endParaRP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1837572" y="11660523"/>
            <a:ext cx="6858000" cy="1655762"/>
          </a:xfrm>
        </p:spPr>
        <p:txBody>
          <a:bodyPr/>
          <a:p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 txBox="1"/>
          <p:nvPr/>
        </p:nvSpPr>
        <p:spPr>
          <a:xfrm>
            <a:off x="876132" y="216951"/>
            <a:ext cx="7852230" cy="7914641"/>
          </a:xfrm>
          <a:prstGeom prst="rect"/>
        </p:spPr>
        <p:txBody>
          <a:bodyPr rtlCol="0" wrap="square">
            <a:spAutoFit/>
          </a:bodyPr>
          <a:p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1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.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 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M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e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t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i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l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 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Alk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ohol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 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a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t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a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u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 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metanol</a:t>
            </a:r>
            <a:endParaRPr b="1" sz="2800" i="1" lang="in-ID">
              <a:solidFill>
                <a:srgbClr val="000000"/>
              </a:solidFill>
              <a:latin typeface="Scheherazade"/>
              <a:cs typeface="Scheherazade"/>
            </a:endParaRPr>
          </a:p>
          <a:p>
            <a:endParaRPr b="1" sz="2800" i="1" lang="in-ID">
              <a:solidFill>
                <a:srgbClr val="000000"/>
              </a:solidFill>
              <a:latin typeface="Scheherazade"/>
              <a:cs typeface="Scheherazade"/>
            </a:endParaRPr>
          </a:p>
          <a:p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2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.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 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M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e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t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i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l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 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p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r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o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p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i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l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 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e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t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e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r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 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a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t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a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u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 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m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e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t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o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k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s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i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 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p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r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o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p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a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n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a</a:t>
            </a:r>
            <a:endParaRPr b="1" sz="2800" i="1" lang="in-ID">
              <a:solidFill>
                <a:srgbClr val="000000"/>
              </a:solidFill>
              <a:latin typeface="Scheherazade"/>
              <a:cs typeface="Scheherazade"/>
            </a:endParaRPr>
          </a:p>
          <a:p>
            <a:endParaRPr b="1" sz="2800" i="1" lang="in-ID">
              <a:solidFill>
                <a:srgbClr val="000000"/>
              </a:solidFill>
              <a:latin typeface="Scheherazade"/>
              <a:cs typeface="Scheherazade"/>
            </a:endParaRPr>
          </a:p>
          <a:p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3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.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 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T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e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r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s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b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u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t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i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l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 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a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l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k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o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hol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 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2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 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m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e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t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i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l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 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2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 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p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r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o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p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a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n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o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l</a:t>
            </a:r>
            <a:endParaRPr b="1" sz="2800" i="1" lang="in-ID">
              <a:solidFill>
                <a:srgbClr val="000000"/>
              </a:solidFill>
              <a:latin typeface="Scheherazade"/>
              <a:cs typeface="Scheherazade"/>
            </a:endParaRPr>
          </a:p>
          <a:p>
            <a:endParaRPr b="1" sz="2800" i="1" lang="in-ID">
              <a:solidFill>
                <a:srgbClr val="000000"/>
              </a:solidFill>
              <a:latin typeface="Scheherazade"/>
              <a:cs typeface="Scheherazade"/>
            </a:endParaRPr>
          </a:p>
          <a:p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4.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 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M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e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t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i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l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 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i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s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o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p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r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o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p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i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l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 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e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t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e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r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 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a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t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a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u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 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2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 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m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e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t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o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k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si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 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p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r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o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p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a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na</a:t>
            </a:r>
            <a:endParaRPr b="1" sz="2800" i="1" lang="in-ID">
              <a:solidFill>
                <a:srgbClr val="000000"/>
              </a:solidFill>
              <a:latin typeface="Scheherazade"/>
              <a:cs typeface="Scheherazade"/>
            </a:endParaRPr>
          </a:p>
          <a:p>
            <a:endParaRPr b="1" sz="2800" i="1" lang="in-ID">
              <a:solidFill>
                <a:srgbClr val="000000"/>
              </a:solidFill>
              <a:latin typeface="Scheherazade"/>
              <a:cs typeface="Scheherazade"/>
            </a:endParaRPr>
          </a:p>
          <a:p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5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.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 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E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t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i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l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 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i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s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o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p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ropil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 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e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t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e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r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 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a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t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a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u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 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2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 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e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t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o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k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s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i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 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p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r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o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p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a</a:t>
            </a:r>
            <a:r>
              <a:rPr b="1" sz="2800" i="1" lang="en-US">
                <a:solidFill>
                  <a:srgbClr val="000000"/>
                </a:solidFill>
                <a:latin typeface="Scheherazade"/>
                <a:cs typeface="Scheherazade"/>
              </a:rPr>
              <a:t>na</a:t>
            </a:r>
            <a:endParaRPr b="1" sz="2800" i="1" lang="in-ID">
              <a:solidFill>
                <a:srgbClr val="000000"/>
              </a:solidFill>
              <a:latin typeface="Scheherazade"/>
              <a:cs typeface="Scheherazade"/>
            </a:endParaRPr>
          </a:p>
          <a:p>
            <a:endParaRPr b="1" sz="2800" i="1" lang="in-ID">
              <a:solidFill>
                <a:srgbClr val="000000"/>
              </a:solidFill>
              <a:latin typeface="Scheherazade"/>
              <a:cs typeface="Scheherazade"/>
            </a:endParaRPr>
          </a:p>
          <a:p>
            <a:endParaRPr b="1" sz="2800" i="1" lang="in-ID">
              <a:solidFill>
                <a:srgbClr val="000000"/>
              </a:solidFill>
              <a:latin typeface="Scheherazade"/>
              <a:cs typeface="Scheherazad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vivo 1904</dc:creator>
  <dcterms:created xsi:type="dcterms:W3CDTF">2015-05-11T15:30:45Z</dcterms:created>
  <dcterms:modified xsi:type="dcterms:W3CDTF">2021-08-15T14:20:48Z</dcterms:modified>
</cp:coreProperties>
</file>